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48" r:id="rId4"/>
    <p:sldId id="347" r:id="rId5"/>
    <p:sldId id="31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46" r:id="rId29"/>
    <p:sldId id="269" r:id="rId30"/>
    <p:sldId id="270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45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B22B7F-8301-4752-996A-85DF9DAA9C7C}" v="4" dt="2022-11-28T20:04:18.2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AEC99C78-D10A-4C53-A5E9-12642EBF84C7}"/>
    <pc:docChg chg="addSld modSld sldOrd">
      <pc:chgData name="Arnold, Geoffrey" userId="84df3a83-fb20-4e73-a9fb-16fe3fc1bec7" providerId="ADAL" clId="{AEC99C78-D10A-4C53-A5E9-12642EBF84C7}" dt="2022-02-17T00:23:45.675" v="3"/>
      <pc:docMkLst>
        <pc:docMk/>
      </pc:docMkLst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69"/>
        </pc:sldMkLst>
      </pc:sldChg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70"/>
        </pc:sldMkLst>
      </pc:sldChg>
      <pc:sldChg chg="modSp mod">
        <pc:chgData name="Arnold, Geoffrey" userId="84df3a83-fb20-4e73-a9fb-16fe3fc1bec7" providerId="ADAL" clId="{AEC99C78-D10A-4C53-A5E9-12642EBF84C7}" dt="2022-02-16T23:51:37.710" v="2" actId="20577"/>
        <pc:sldMkLst>
          <pc:docMk/>
          <pc:sldMk cId="0" sldId="273"/>
        </pc:sldMkLst>
        <pc:spChg chg="mod">
          <ac:chgData name="Arnold, Geoffrey" userId="84df3a83-fb20-4e73-a9fb-16fe3fc1bec7" providerId="ADAL" clId="{AEC99C78-D10A-4C53-A5E9-12642EBF84C7}" dt="2022-02-16T23:51:37.710" v="2" actId="20577"/>
          <ac:spMkLst>
            <pc:docMk/>
            <pc:sldMk cId="0" sldId="273"/>
            <ac:spMk id="231" creationId="{00000000-0000-0000-0000-000000000000}"/>
          </ac:spMkLst>
        </pc:spChg>
      </pc:sldChg>
      <pc:sldChg chg="add">
        <pc:chgData name="Arnold, Geoffrey" userId="84df3a83-fb20-4e73-a9fb-16fe3fc1bec7" providerId="ADAL" clId="{AEC99C78-D10A-4C53-A5E9-12642EBF84C7}" dt="2022-02-17T00:23:45.675" v="3"/>
        <pc:sldMkLst>
          <pc:docMk/>
          <pc:sldMk cId="3639959741" sldId="346"/>
        </pc:sldMkLst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7EB22B7F-8301-4752-996A-85DF9DAA9C7C}"/>
    <pc:docChg chg="undo custSel addSld modSld sldOrd">
      <pc:chgData name="Arnold, Geoffrey" userId="84df3a83-fb20-4e73-a9fb-16fe3fc1bec7" providerId="ADAL" clId="{7EB22B7F-8301-4752-996A-85DF9DAA9C7C}" dt="2022-11-28T20:08:24.235" v="98" actId="2711"/>
      <pc:docMkLst>
        <pc:docMk/>
      </pc:docMkLst>
      <pc:sldChg chg="modSp mod">
        <pc:chgData name="Arnold, Geoffrey" userId="84df3a83-fb20-4e73-a9fb-16fe3fc1bec7" providerId="ADAL" clId="{7EB22B7F-8301-4752-996A-85DF9DAA9C7C}" dt="2022-11-28T20:07:49.206" v="90" actId="113"/>
        <pc:sldMkLst>
          <pc:docMk/>
          <pc:sldMk cId="0" sldId="269"/>
        </pc:sldMkLst>
        <pc:spChg chg="mod">
          <ac:chgData name="Arnold, Geoffrey" userId="84df3a83-fb20-4e73-a9fb-16fe3fc1bec7" providerId="ADAL" clId="{7EB22B7F-8301-4752-996A-85DF9DAA9C7C}" dt="2022-11-28T20:07:49.206" v="90" actId="113"/>
          <ac:spMkLst>
            <pc:docMk/>
            <pc:sldMk cId="0" sldId="269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24.235" v="98" actId="2711"/>
        <pc:sldMkLst>
          <pc:docMk/>
          <pc:sldMk cId="0" sldId="274"/>
        </pc:sldMkLst>
        <pc:spChg chg="mod">
          <ac:chgData name="Arnold, Geoffrey" userId="84df3a83-fb20-4e73-a9fb-16fe3fc1bec7" providerId="ADAL" clId="{7EB22B7F-8301-4752-996A-85DF9DAA9C7C}" dt="2022-11-28T20:08:24.235" v="98" actId="2711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16.608" v="97" actId="27636"/>
        <pc:sldMkLst>
          <pc:docMk/>
          <pc:sldMk cId="0" sldId="275"/>
        </pc:sldMkLst>
        <pc:spChg chg="mod">
          <ac:chgData name="Arnold, Geoffrey" userId="84df3a83-fb20-4e73-a9fb-16fe3fc1bec7" providerId="ADAL" clId="{7EB22B7F-8301-4752-996A-85DF9DAA9C7C}" dt="2022-11-28T20:08:16.608" v="97" actId="27636"/>
          <ac:spMkLst>
            <pc:docMk/>
            <pc:sldMk cId="0" sldId="275"/>
            <ac:spMk id="240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09.386" v="95" actId="27636"/>
        <pc:sldMkLst>
          <pc:docMk/>
          <pc:sldMk cId="0" sldId="276"/>
        </pc:sldMkLst>
        <pc:spChg chg="mod">
          <ac:chgData name="Arnold, Geoffrey" userId="84df3a83-fb20-4e73-a9fb-16fe3fc1bec7" providerId="ADAL" clId="{7EB22B7F-8301-4752-996A-85DF9DAA9C7C}" dt="2022-11-28T20:08:09.386" v="95" actId="27636"/>
          <ac:spMkLst>
            <pc:docMk/>
            <pc:sldMk cId="0" sldId="276"/>
            <ac:spMk id="243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59.972" v="91" actId="2711"/>
        <pc:sldMkLst>
          <pc:docMk/>
          <pc:sldMk cId="0" sldId="279"/>
        </pc:sldMkLst>
        <pc:spChg chg="mod">
          <ac:chgData name="Arnold, Geoffrey" userId="84df3a83-fb20-4e73-a9fb-16fe3fc1bec7" providerId="ADAL" clId="{7EB22B7F-8301-4752-996A-85DF9DAA9C7C}" dt="2022-11-28T20:07:59.972" v="91" actId="2711"/>
          <ac:spMkLst>
            <pc:docMk/>
            <pc:sldMk cId="0" sldId="279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14.061" v="83" actId="2711"/>
        <pc:sldMkLst>
          <pc:docMk/>
          <pc:sldMk cId="0" sldId="291"/>
        </pc:sldMkLst>
        <pc:spChg chg="mod">
          <ac:chgData name="Arnold, Geoffrey" userId="84df3a83-fb20-4e73-a9fb-16fe3fc1bec7" providerId="ADAL" clId="{7EB22B7F-8301-4752-996A-85DF9DAA9C7C}" dt="2022-11-28T20:07:14.061" v="83" actId="2711"/>
          <ac:spMkLst>
            <pc:docMk/>
            <pc:sldMk cId="0" sldId="291"/>
            <ac:spMk id="214" creationId="{00000000-0000-0000-0000-000000000000}"/>
          </ac:spMkLst>
        </pc:spChg>
      </pc:sldChg>
      <pc:sldChg chg="addSp modSp mod">
        <pc:chgData name="Arnold, Geoffrey" userId="84df3a83-fb20-4e73-a9fb-16fe3fc1bec7" providerId="ADAL" clId="{7EB22B7F-8301-4752-996A-85DF9DAA9C7C}" dt="2022-11-28T20:06:51.718" v="82" actId="14100"/>
        <pc:sldMkLst>
          <pc:docMk/>
          <pc:sldMk cId="0" sldId="301"/>
        </pc:sldMkLst>
        <pc:spChg chg="add mod">
          <ac:chgData name="Arnold, Geoffrey" userId="84df3a83-fb20-4e73-a9fb-16fe3fc1bec7" providerId="ADAL" clId="{7EB22B7F-8301-4752-996A-85DF9DAA9C7C}" dt="2022-11-28T20:06:51.718" v="82" actId="14100"/>
          <ac:spMkLst>
            <pc:docMk/>
            <pc:sldMk cId="0" sldId="301"/>
            <ac:spMk id="5" creationId="{FD27A98D-0E41-4795-9014-7628898D17DF}"/>
          </ac:spMkLst>
        </pc:spChg>
        <pc:spChg chg="mod">
          <ac:chgData name="Arnold, Geoffrey" userId="84df3a83-fb20-4e73-a9fb-16fe3fc1bec7" providerId="ADAL" clId="{7EB22B7F-8301-4752-996A-85DF9DAA9C7C}" dt="2022-11-28T20:06:46.690" v="81" actId="14100"/>
          <ac:spMkLst>
            <pc:docMk/>
            <pc:sldMk cId="0" sldId="301"/>
            <ac:spMk id="256" creationId="{00000000-0000-0000-0000-000000000000}"/>
          </ac:spMkLst>
        </pc:spChg>
      </pc:sldChg>
      <pc:sldChg chg="addSp modSp new mod ord modAnim">
        <pc:chgData name="Arnold, Geoffrey" userId="84df3a83-fb20-4e73-a9fb-16fe3fc1bec7" providerId="ADAL" clId="{7EB22B7F-8301-4752-996A-85DF9DAA9C7C}" dt="2022-11-28T20:03:42.557" v="61" actId="1440"/>
        <pc:sldMkLst>
          <pc:docMk/>
          <pc:sldMk cId="943507038" sldId="347"/>
        </pc:sldMkLst>
        <pc:picChg chg="add mod modCrop">
          <ac:chgData name="Arnold, Geoffrey" userId="84df3a83-fb20-4e73-a9fb-16fe3fc1bec7" providerId="ADAL" clId="{7EB22B7F-8301-4752-996A-85DF9DAA9C7C}" dt="2022-11-28T20:03:42.557" v="61" actId="1440"/>
          <ac:picMkLst>
            <pc:docMk/>
            <pc:sldMk cId="943507038" sldId="347"/>
            <ac:picMk id="3" creationId="{84494D0C-F2AF-4D42-93DF-87D9FFC2FB69}"/>
          </ac:picMkLst>
        </pc:picChg>
        <pc:picChg chg="add mod">
          <ac:chgData name="Arnold, Geoffrey" userId="84df3a83-fb20-4e73-a9fb-16fe3fc1bec7" providerId="ADAL" clId="{7EB22B7F-8301-4752-996A-85DF9DAA9C7C}" dt="2022-11-28T20:03:27.843" v="60" actId="1076"/>
          <ac:picMkLst>
            <pc:docMk/>
            <pc:sldMk cId="943507038" sldId="347"/>
            <ac:picMk id="4" creationId="{0E86988D-450C-41A7-986F-634ED1F40B27}"/>
          </ac:picMkLst>
        </pc:picChg>
      </pc:sldChg>
      <pc:sldChg chg="addSp delSp modSp new mod modAnim">
        <pc:chgData name="Arnold, Geoffrey" userId="84df3a83-fb20-4e73-a9fb-16fe3fc1bec7" providerId="ADAL" clId="{7EB22B7F-8301-4752-996A-85DF9DAA9C7C}" dt="2022-11-28T20:03:22.569" v="58"/>
        <pc:sldMkLst>
          <pc:docMk/>
          <pc:sldMk cId="1533438916" sldId="348"/>
        </pc:sldMkLst>
        <pc:spChg chg="mod">
          <ac:chgData name="Arnold, Geoffrey" userId="84df3a83-fb20-4e73-a9fb-16fe3fc1bec7" providerId="ADAL" clId="{7EB22B7F-8301-4752-996A-85DF9DAA9C7C}" dt="2022-11-28T20:02:55.730" v="55" actId="5793"/>
          <ac:spMkLst>
            <pc:docMk/>
            <pc:sldMk cId="1533438916" sldId="348"/>
            <ac:spMk id="2" creationId="{AC7166A8-04D5-470A-A196-04666AB424EE}"/>
          </ac:spMkLst>
        </pc:spChg>
        <pc:picChg chg="add del mod">
          <ac:chgData name="Arnold, Geoffrey" userId="84df3a83-fb20-4e73-a9fb-16fe3fc1bec7" providerId="ADAL" clId="{7EB22B7F-8301-4752-996A-85DF9DAA9C7C}" dt="2022-11-28T20:03:22.569" v="58"/>
          <ac:picMkLst>
            <pc:docMk/>
            <pc:sldMk cId="1533438916" sldId="348"/>
            <ac:picMk id="3" creationId="{E96803C3-6414-4D16-B6F4-F5C46B6E18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Fall2022/Final-Projec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rPr dirty="0"/>
              <a:t>See </a:t>
            </a:r>
            <a:r>
              <a:rPr dirty="0" err="1"/>
              <a:t>leaflet_exercises_solutions.Rmd</a:t>
            </a:r>
            <a:endParaRPr dirty="0"/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leaflet(data = </a:t>
            </a:r>
            <a:r>
              <a:rPr dirty="0" err="1">
                <a:latin typeface="Lucida Console" panose="020B0609040504020204" pitchFamily="49" charset="0"/>
              </a:rPr>
              <a:t>cds</a:t>
            </a:r>
            <a:r>
              <a:rPr dirty="0">
                <a:latin typeface="Lucida Console" panose="020B0609040504020204" pitchFamily="49" charset="0"/>
              </a:rPr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addProviderTiles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Stamen.Toner</a:t>
            </a:r>
            <a:r>
              <a:rPr dirty="0">
                <a:latin typeface="Lucida Console" panose="020B0609040504020204" pitchFamily="49" charset="0"/>
              </a:rPr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addPolygons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 fontScale="85000" lnSpcReduction="10000"/>
          </a:bodyPr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 err="1">
                <a:latin typeface="Lucida Console" panose="020B0609040504020204" pitchFamily="49" charset="0"/>
              </a:rPr>
              <a:t>na.color</a:t>
            </a:r>
            <a:endParaRPr dirty="0">
              <a:latin typeface="Lucida Console" panose="020B0609040504020204" pitchFamily="49" charset="0"/>
            </a:endParaRP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n (number of </a:t>
            </a:r>
            <a:r>
              <a:rPr dirty="0" err="1">
                <a:latin typeface="Lucida Console" panose="020B0609040504020204" pitchFamily="49" charset="0"/>
              </a:rPr>
              <a:t>quanitites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/>
          </a:bodyPr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position (“</a:t>
            </a:r>
            <a:r>
              <a:rPr sz="4000" dirty="0" err="1">
                <a:latin typeface="Lucida Console" panose="020B0609040504020204" pitchFamily="49" charset="0"/>
              </a:rPr>
              <a:t>bottomright</a:t>
            </a:r>
            <a:r>
              <a:rPr sz="4000" dirty="0">
                <a:latin typeface="Lucida Console" panose="020B0609040504020204" pitchFamily="49" charset="0"/>
              </a:rPr>
              <a:t>” </a:t>
            </a:r>
            <a:r>
              <a:rPr sz="4000" dirty="0" err="1">
                <a:latin typeface="Lucida Console" panose="020B0609040504020204" pitchFamily="49" charset="0"/>
              </a:rPr>
              <a:t>etc</a:t>
            </a:r>
            <a:r>
              <a:rPr sz="4000" dirty="0">
                <a:latin typeface="Lucida Console" panose="020B0609040504020204" pitchFamily="49" charset="0"/>
              </a:rPr>
              <a:t>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pal (palette from </a:t>
            </a:r>
            <a:r>
              <a:rPr sz="4000" dirty="0" err="1">
                <a:latin typeface="Lucida Console" panose="020B0609040504020204" pitchFamily="49" charset="0"/>
              </a:rPr>
              <a:t>colorBrewer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na.labels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labFormat</a:t>
            </a:r>
            <a:r>
              <a:rPr sz="4000" dirty="0">
                <a:latin typeface="Lucida Console" panose="020B0609040504020204" pitchFamily="49" charset="0"/>
              </a:rPr>
              <a:t> (separate function </a:t>
            </a:r>
            <a:r>
              <a:rPr sz="4000" dirty="0" err="1">
                <a:latin typeface="Lucida Console" panose="020B0609040504020204" pitchFamily="49" charset="0"/>
              </a:rPr>
              <a:t>labelFormat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className</a:t>
            </a:r>
            <a:r>
              <a:rPr sz="4000" dirty="0">
                <a:latin typeface="Lucida Console" panose="020B0609040504020204" pitchFamily="49" charset="0"/>
              </a:rPr>
              <a:t>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layerId</a:t>
            </a:r>
            <a:r>
              <a:rPr sz="4000" dirty="0">
                <a:latin typeface="Lucida Console" panose="020B0609040504020204" pitchFamily="49" charset="0"/>
              </a:rPr>
              <a:t>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group (for </a:t>
            </a:r>
            <a:r>
              <a:rPr sz="4000" dirty="0" err="1">
                <a:latin typeface="Lucida Console" panose="020B0609040504020204" pitchFamily="49" charset="0"/>
              </a:rPr>
              <a:t>layerControls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big.mark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247112"/>
            <a:ext cx="9118601" cy="411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addTiles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addMarkers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clusterOptions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markerClusterOptions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99597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addProviderTiles</a:t>
            </a:r>
            <a:r>
              <a:rPr sz="2000" dirty="0">
                <a:latin typeface="Lucida Console" panose="020B0609040504020204" pitchFamily="49" charset="0"/>
              </a:rPr>
              <a:t>(</a:t>
            </a:r>
            <a:r>
              <a:rPr sz="2000" dirty="0" err="1">
                <a:latin typeface="Lucida Console" panose="020B0609040504020204" pitchFamily="49" charset="0"/>
              </a:rPr>
              <a:t>providers$Stamen.Toner</a:t>
            </a:r>
            <a:r>
              <a:rPr sz="2000" dirty="0">
                <a:latin typeface="Lucida Console" panose="020B0609040504020204" pitchFamily="49" charset="0"/>
              </a:rPr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addLayersControl</a:t>
            </a:r>
            <a:r>
              <a:rPr sz="2000" dirty="0">
                <a:latin typeface="Lucida Console" panose="020B0609040504020204" pitchFamily="49" charset="0"/>
              </a:rPr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baseGroups</a:t>
            </a:r>
            <a:r>
              <a:rPr sz="2000" dirty="0">
                <a:latin typeface="Lucida Console" panose="020B0609040504020204" pitchFamily="49" charset="0"/>
              </a:rPr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overlayGroups</a:t>
            </a:r>
            <a:r>
              <a:rPr sz="2000" dirty="0">
                <a:latin typeface="Lucida Console" panose="020B0609040504020204" pitchFamily="49" charset="0"/>
              </a:rPr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options = </a:t>
            </a:r>
            <a:r>
              <a:rPr sz="2000" dirty="0" err="1">
                <a:latin typeface="Lucida Console" panose="020B0609040504020204" pitchFamily="49" charset="0"/>
              </a:rPr>
              <a:t>layersControlOptions</a:t>
            </a:r>
            <a:r>
              <a:rPr sz="2000" dirty="0">
                <a:latin typeface="Lucida Console" panose="020B0609040504020204" pitchFamily="49" charset="0"/>
              </a:rPr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166A8-04D5-470A-A196-04666AB424EE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15334389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94D0C-F2AF-4D42-93DF-87D9FFC2F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9" r="9982"/>
          <a:stretch/>
        </p:blipFill>
        <p:spPr>
          <a:xfrm>
            <a:off x="11383736" y="538664"/>
            <a:ext cx="10172699" cy="12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timer_10min.mov" descr="timer_10min.mov">
            <a:extLst>
              <a:ext uri="{FF2B5EF4-FFF2-40B4-BE49-F238E27FC236}">
                <a16:creationId xmlns:a16="http://schemas.microsoft.com/office/drawing/2014/main" id="{0E86988D-450C-41A7-986F-634ED1F40B2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9837" y="6019798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943507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xfrm>
            <a:off x="666751" y="2312924"/>
            <a:ext cx="9277349" cy="10236917"/>
          </a:xfrm>
          <a:prstGeom prst="rect">
            <a:avLst/>
          </a:prstGeom>
        </p:spPr>
        <p:txBody>
          <a:bodyPr numCol="1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</a:t>
            </a:r>
            <a:r>
              <a:rPr lang="en-US" sz="3600" dirty="0"/>
              <a:t> boo</a:t>
            </a:r>
            <a:r>
              <a:rPr sz="3600" dirty="0"/>
              <a:t>kmarking.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7A98D-0E41-4795-9014-7628898D17DF}"/>
              </a:ext>
            </a:extLst>
          </p:cNvPr>
          <p:cNvSpPr txBox="1"/>
          <p:nvPr/>
        </p:nvSpPr>
        <p:spPr>
          <a:xfrm>
            <a:off x="12507686" y="2204041"/>
            <a:ext cx="10813594" cy="9997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input$leaflet_center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input$leaflet_zoom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input$leaflet_bounds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$north, $east, $south, $west</a:t>
            </a: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input$leaflet_marker_mouseout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input$leaflet_marker_click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input$leaflet_groups</a:t>
            </a:r>
            <a:r>
              <a:rPr lang="en-US" sz="3600" dirty="0">
                <a:latin typeface="Lucida Console" panose="020B0609040504020204" pitchFamily="49" charset="0"/>
              </a:rPr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1872</Words>
  <Application>Microsoft Office PowerPoint</Application>
  <PresentationFormat>Custom</PresentationFormat>
  <Paragraphs>271</Paragraphs>
  <Slides>61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Group Controls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2022-11-28T20:08:31Z</dcterms:modified>
</cp:coreProperties>
</file>